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68" r:id="rId14"/>
    <p:sldId id="606" r:id="rId15"/>
    <p:sldId id="593" r:id="rId16"/>
    <p:sldId id="627" r:id="rId17"/>
    <p:sldId id="626" r:id="rId18"/>
    <p:sldId id="621" r:id="rId19"/>
    <p:sldId id="622" r:id="rId20"/>
    <p:sldId id="636" r:id="rId21"/>
    <p:sldId id="591" r:id="rId22"/>
    <p:sldId id="583" r:id="rId23"/>
    <p:sldId id="618" r:id="rId24"/>
    <p:sldId id="619" r:id="rId25"/>
    <p:sldId id="611" r:id="rId26"/>
    <p:sldId id="616" r:id="rId27"/>
    <p:sldId id="630" r:id="rId28"/>
    <p:sldId id="656" r:id="rId29"/>
    <p:sldId id="659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67" r:id="rId51"/>
    <p:sldId id="657" r:id="rId52"/>
    <p:sldId id="666" r:id="rId5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D7D6"/>
    <a:srgbClr val="D7ABA9"/>
    <a:srgbClr val="D87C79"/>
    <a:srgbClr val="C04D5E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2" autoAdjust="0"/>
    <p:restoredTop sz="79412" autoAdjust="0"/>
  </p:normalViewPr>
  <p:slideViewPr>
    <p:cSldViewPr>
      <p:cViewPr>
        <p:scale>
          <a:sx n="105" d="100"/>
          <a:sy n="105" d="100"/>
        </p:scale>
        <p:origin x="288" y="-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65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44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5" Type="http://schemas.openxmlformats.org/officeDocument/2006/relationships/image" Target="../media/image46.tiff"/><Relationship Id="rId10" Type="http://schemas.openxmlformats.org/officeDocument/2006/relationships/image" Target="../media/image41.tiff"/><Relationship Id="rId4" Type="http://schemas.openxmlformats.org/officeDocument/2006/relationships/image" Target="../media/image25.png"/><Relationship Id="rId9" Type="http://schemas.openxmlformats.org/officeDocument/2006/relationships/image" Target="../media/image40.tiff"/><Relationship Id="rId14" Type="http://schemas.openxmlformats.org/officeDocument/2006/relationships/image" Target="../media/image4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18" Type="http://schemas.openxmlformats.org/officeDocument/2006/relationships/image" Target="../media/image88.tiff"/><Relationship Id="rId3" Type="http://schemas.openxmlformats.org/officeDocument/2006/relationships/image" Target="../media/image73.tiff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17" Type="http://schemas.openxmlformats.org/officeDocument/2006/relationships/image" Target="../media/image87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6.tiff"/><Relationship Id="rId20" Type="http://schemas.openxmlformats.org/officeDocument/2006/relationships/image" Target="../media/image9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19" Type="http://schemas.openxmlformats.org/officeDocument/2006/relationships/image" Target="../media/image89.tiff"/><Relationship Id="rId4" Type="http://schemas.openxmlformats.org/officeDocument/2006/relationships/image" Target="../media/image74.tiff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iff"/><Relationship Id="rId13" Type="http://schemas.openxmlformats.org/officeDocument/2006/relationships/image" Target="../media/image101.tiff"/><Relationship Id="rId18" Type="http://schemas.openxmlformats.org/officeDocument/2006/relationships/image" Target="../media/image106.tiff"/><Relationship Id="rId3" Type="http://schemas.openxmlformats.org/officeDocument/2006/relationships/image" Target="../media/image91.tiff"/><Relationship Id="rId7" Type="http://schemas.openxmlformats.org/officeDocument/2006/relationships/image" Target="../media/image95.tiff"/><Relationship Id="rId12" Type="http://schemas.openxmlformats.org/officeDocument/2006/relationships/image" Target="../media/image100.tiff"/><Relationship Id="rId17" Type="http://schemas.openxmlformats.org/officeDocument/2006/relationships/image" Target="../media/image105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4.tiff"/><Relationship Id="rId20" Type="http://schemas.openxmlformats.org/officeDocument/2006/relationships/image" Target="../media/image10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tiff"/><Relationship Id="rId11" Type="http://schemas.openxmlformats.org/officeDocument/2006/relationships/image" Target="../media/image99.tiff"/><Relationship Id="rId5" Type="http://schemas.openxmlformats.org/officeDocument/2006/relationships/image" Target="../media/image93.tiff"/><Relationship Id="rId15" Type="http://schemas.openxmlformats.org/officeDocument/2006/relationships/image" Target="../media/image103.tiff"/><Relationship Id="rId10" Type="http://schemas.openxmlformats.org/officeDocument/2006/relationships/image" Target="../media/image98.tiff"/><Relationship Id="rId19" Type="http://schemas.openxmlformats.org/officeDocument/2006/relationships/image" Target="../media/image107.tiff"/><Relationship Id="rId4" Type="http://schemas.openxmlformats.org/officeDocument/2006/relationships/image" Target="../media/image92.tiff"/><Relationship Id="rId9" Type="http://schemas.openxmlformats.org/officeDocument/2006/relationships/image" Target="../media/image97.tiff"/><Relationship Id="rId14" Type="http://schemas.openxmlformats.org/officeDocument/2006/relationships/image" Target="../media/image10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tiff"/><Relationship Id="rId4" Type="http://schemas.openxmlformats.org/officeDocument/2006/relationships/image" Target="../media/image109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iff"/><Relationship Id="rId13" Type="http://schemas.openxmlformats.org/officeDocument/2006/relationships/image" Target="../media/image121.tiff"/><Relationship Id="rId18" Type="http://schemas.openxmlformats.org/officeDocument/2006/relationships/image" Target="../media/image126.tiff"/><Relationship Id="rId3" Type="http://schemas.openxmlformats.org/officeDocument/2006/relationships/image" Target="../media/image111.tiff"/><Relationship Id="rId21" Type="http://schemas.openxmlformats.org/officeDocument/2006/relationships/image" Target="../media/image129.tiff"/><Relationship Id="rId7" Type="http://schemas.openxmlformats.org/officeDocument/2006/relationships/image" Target="../media/image115.tiff"/><Relationship Id="rId12" Type="http://schemas.openxmlformats.org/officeDocument/2006/relationships/image" Target="../media/image120.tiff"/><Relationship Id="rId17" Type="http://schemas.openxmlformats.org/officeDocument/2006/relationships/image" Target="../media/image125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24.tiff"/><Relationship Id="rId20" Type="http://schemas.openxmlformats.org/officeDocument/2006/relationships/image" Target="../media/image12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tiff"/><Relationship Id="rId11" Type="http://schemas.openxmlformats.org/officeDocument/2006/relationships/image" Target="../media/image119.tiff"/><Relationship Id="rId5" Type="http://schemas.openxmlformats.org/officeDocument/2006/relationships/image" Target="../media/image113.tiff"/><Relationship Id="rId15" Type="http://schemas.openxmlformats.org/officeDocument/2006/relationships/image" Target="../media/image123.tiff"/><Relationship Id="rId23" Type="http://schemas.openxmlformats.org/officeDocument/2006/relationships/image" Target="../media/image131.tiff"/><Relationship Id="rId10" Type="http://schemas.openxmlformats.org/officeDocument/2006/relationships/image" Target="../media/image118.tiff"/><Relationship Id="rId19" Type="http://schemas.openxmlformats.org/officeDocument/2006/relationships/image" Target="../media/image127.tiff"/><Relationship Id="rId4" Type="http://schemas.openxmlformats.org/officeDocument/2006/relationships/image" Target="../media/image112.tiff"/><Relationship Id="rId9" Type="http://schemas.openxmlformats.org/officeDocument/2006/relationships/image" Target="../media/image117.tiff"/><Relationship Id="rId14" Type="http://schemas.openxmlformats.org/officeDocument/2006/relationships/image" Target="../media/image122.tiff"/><Relationship Id="rId22" Type="http://schemas.openxmlformats.org/officeDocument/2006/relationships/image" Target="../media/image130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13" Type="http://schemas.openxmlformats.org/officeDocument/2006/relationships/image" Target="../media/image142.tiff"/><Relationship Id="rId18" Type="http://schemas.openxmlformats.org/officeDocument/2006/relationships/image" Target="../media/image147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12" Type="http://schemas.openxmlformats.org/officeDocument/2006/relationships/image" Target="../media/image141.tiff"/><Relationship Id="rId17" Type="http://schemas.openxmlformats.org/officeDocument/2006/relationships/image" Target="../media/image146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5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40.tiff"/><Relationship Id="rId5" Type="http://schemas.openxmlformats.org/officeDocument/2006/relationships/image" Target="../media/image134.tiff"/><Relationship Id="rId15" Type="http://schemas.openxmlformats.org/officeDocument/2006/relationships/image" Target="../media/image144.tiff"/><Relationship Id="rId10" Type="http://schemas.openxmlformats.org/officeDocument/2006/relationships/image" Target="../media/image139.tiff"/><Relationship Id="rId19" Type="http://schemas.openxmlformats.org/officeDocument/2006/relationships/image" Target="../media/image148.tiff"/><Relationship Id="rId4" Type="http://schemas.openxmlformats.org/officeDocument/2006/relationships/image" Target="../media/image133.tiff"/><Relationship Id="rId9" Type="http://schemas.openxmlformats.org/officeDocument/2006/relationships/image" Target="../media/image138.tiff"/><Relationship Id="rId14" Type="http://schemas.openxmlformats.org/officeDocument/2006/relationships/image" Target="../media/image143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13" Type="http://schemas.openxmlformats.org/officeDocument/2006/relationships/image" Target="../media/image158.tiff"/><Relationship Id="rId18" Type="http://schemas.openxmlformats.org/officeDocument/2006/relationships/image" Target="../media/image163.tiff"/><Relationship Id="rId3" Type="http://schemas.openxmlformats.org/officeDocument/2006/relationships/image" Target="../media/image132.tiff"/><Relationship Id="rId7" Type="http://schemas.openxmlformats.org/officeDocument/2006/relationships/image" Target="../media/image152.tiff"/><Relationship Id="rId12" Type="http://schemas.openxmlformats.org/officeDocument/2006/relationships/image" Target="../media/image157.tiff"/><Relationship Id="rId17" Type="http://schemas.openxmlformats.org/officeDocument/2006/relationships/image" Target="../media/image162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1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tiff"/><Relationship Id="rId11" Type="http://schemas.openxmlformats.org/officeDocument/2006/relationships/image" Target="../media/image156.tiff"/><Relationship Id="rId5" Type="http://schemas.openxmlformats.org/officeDocument/2006/relationships/image" Target="../media/image151.tiff"/><Relationship Id="rId15" Type="http://schemas.openxmlformats.org/officeDocument/2006/relationships/image" Target="../media/image160.tiff"/><Relationship Id="rId10" Type="http://schemas.openxmlformats.org/officeDocument/2006/relationships/image" Target="../media/image155.tiff"/><Relationship Id="rId19" Type="http://schemas.openxmlformats.org/officeDocument/2006/relationships/image" Target="../media/image164.tiff"/><Relationship Id="rId4" Type="http://schemas.openxmlformats.org/officeDocument/2006/relationships/image" Target="../media/image150.tiff"/><Relationship Id="rId9" Type="http://schemas.openxmlformats.org/officeDocument/2006/relationships/image" Target="../media/image154.tiff"/><Relationship Id="rId14" Type="http://schemas.openxmlformats.org/officeDocument/2006/relationships/image" Target="../media/image159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tiff"/><Relationship Id="rId13" Type="http://schemas.openxmlformats.org/officeDocument/2006/relationships/image" Target="../media/image162.tiff"/><Relationship Id="rId18" Type="http://schemas.openxmlformats.org/officeDocument/2006/relationships/image" Target="../media/image169.tiff"/><Relationship Id="rId3" Type="http://schemas.openxmlformats.org/officeDocument/2006/relationships/image" Target="../media/image154.tiff"/><Relationship Id="rId7" Type="http://schemas.openxmlformats.org/officeDocument/2006/relationships/image" Target="../media/image159.tiff"/><Relationship Id="rId12" Type="http://schemas.openxmlformats.org/officeDocument/2006/relationships/image" Target="../media/image167.tiff"/><Relationship Id="rId17" Type="http://schemas.openxmlformats.org/officeDocument/2006/relationships/image" Target="../media/image168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4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tiff"/><Relationship Id="rId11" Type="http://schemas.openxmlformats.org/officeDocument/2006/relationships/image" Target="../media/image166.tiff"/><Relationship Id="rId5" Type="http://schemas.openxmlformats.org/officeDocument/2006/relationships/image" Target="../media/image157.tiff"/><Relationship Id="rId15" Type="http://schemas.openxmlformats.org/officeDocument/2006/relationships/image" Target="../media/image163.tiff"/><Relationship Id="rId10" Type="http://schemas.openxmlformats.org/officeDocument/2006/relationships/image" Target="../media/image165.tiff"/><Relationship Id="rId19" Type="http://schemas.openxmlformats.org/officeDocument/2006/relationships/image" Target="../media/image170.tiff"/><Relationship Id="rId4" Type="http://schemas.openxmlformats.org/officeDocument/2006/relationships/image" Target="../media/image155.tiff"/><Relationship Id="rId9" Type="http://schemas.openxmlformats.org/officeDocument/2006/relationships/image" Target="../media/image161.tiff"/><Relationship Id="rId14" Type="http://schemas.openxmlformats.org/officeDocument/2006/relationships/image" Target="../media/image15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g"/><Relationship Id="rId13" Type="http://schemas.openxmlformats.org/officeDocument/2006/relationships/image" Target="../media/image182.jpg"/><Relationship Id="rId3" Type="http://schemas.openxmlformats.org/officeDocument/2006/relationships/image" Target="../media/image172.jpg"/><Relationship Id="rId7" Type="http://schemas.openxmlformats.org/officeDocument/2006/relationships/image" Target="../media/image176.jpg"/><Relationship Id="rId12" Type="http://schemas.openxmlformats.org/officeDocument/2006/relationships/image" Target="../media/image181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jpg"/><Relationship Id="rId11" Type="http://schemas.openxmlformats.org/officeDocument/2006/relationships/image" Target="../media/image180.jpg"/><Relationship Id="rId5" Type="http://schemas.openxmlformats.org/officeDocument/2006/relationships/image" Target="../media/image174.jpg"/><Relationship Id="rId15" Type="http://schemas.openxmlformats.org/officeDocument/2006/relationships/image" Target="../media/image184.jpg"/><Relationship Id="rId10" Type="http://schemas.openxmlformats.org/officeDocument/2006/relationships/image" Target="../media/image179.jpg"/><Relationship Id="rId4" Type="http://schemas.openxmlformats.org/officeDocument/2006/relationships/image" Target="../media/image173.jpg"/><Relationship Id="rId9" Type="http://schemas.openxmlformats.org/officeDocument/2006/relationships/image" Target="../media/image178.jpg"/><Relationship Id="rId14" Type="http://schemas.openxmlformats.org/officeDocument/2006/relationships/image" Target="../media/image18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41441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0.8439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0.0016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0.8620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0.8659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0.8282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0.8343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0.8504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0.8601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101939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7403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/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92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104655</TotalTime>
  <Words>3534</Words>
  <Application>Microsoft Macintosh PowerPoint</Application>
  <PresentationFormat>如螢幕大小 (4:3)</PresentationFormat>
  <Paragraphs>999</Paragraphs>
  <Slides>52</Slides>
  <Notes>49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Method of Re-ranking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4888</cp:revision>
  <dcterms:created xsi:type="dcterms:W3CDTF">2008-11-09T17:03:56Z</dcterms:created>
  <dcterms:modified xsi:type="dcterms:W3CDTF">2019-06-02T17:33:03Z</dcterms:modified>
</cp:coreProperties>
</file>